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50D1-2DB8-44A5-A6F3-652C7DF80E8C}" type="datetimeFigureOut">
              <a:rPr lang="nl-BE" smtClean="0"/>
              <a:t>16/12/2013</a:t>
            </a:fld>
            <a:endParaRPr lang="nl-B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64E257-2285-48DA-BACD-14A1AF8036A8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50D1-2DB8-44A5-A6F3-652C7DF80E8C}" type="datetimeFigureOut">
              <a:rPr lang="nl-BE" smtClean="0"/>
              <a:t>16/12/2013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E257-2285-48DA-BACD-14A1AF8036A8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50D1-2DB8-44A5-A6F3-652C7DF80E8C}" type="datetimeFigureOut">
              <a:rPr lang="nl-BE" smtClean="0"/>
              <a:t>16/12/2013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E257-2285-48DA-BACD-14A1AF8036A8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50D1-2DB8-44A5-A6F3-652C7DF80E8C}" type="datetimeFigureOut">
              <a:rPr lang="nl-BE" smtClean="0"/>
              <a:t>16/12/2013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E257-2285-48DA-BACD-14A1AF8036A8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50D1-2DB8-44A5-A6F3-652C7DF80E8C}" type="datetimeFigureOut">
              <a:rPr lang="nl-BE" smtClean="0"/>
              <a:t>16/12/2013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E257-2285-48DA-BACD-14A1AF8036A8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50D1-2DB8-44A5-A6F3-652C7DF80E8C}" type="datetimeFigureOut">
              <a:rPr lang="nl-BE" smtClean="0"/>
              <a:t>16/12/2013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E257-2285-48DA-BACD-14A1AF8036A8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50D1-2DB8-44A5-A6F3-652C7DF80E8C}" type="datetimeFigureOut">
              <a:rPr lang="nl-BE" smtClean="0"/>
              <a:t>16/12/2013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E257-2285-48DA-BACD-14A1AF8036A8}" type="slidenum">
              <a:rPr lang="nl-BE" smtClean="0"/>
              <a:t>‹nr.›</a:t>
            </a:fld>
            <a:endParaRPr lang="nl-B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50D1-2DB8-44A5-A6F3-652C7DF80E8C}" type="datetimeFigureOut">
              <a:rPr lang="nl-BE" smtClean="0"/>
              <a:t>16/12/2013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E257-2285-48DA-BACD-14A1AF8036A8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50D1-2DB8-44A5-A6F3-652C7DF80E8C}" type="datetimeFigureOut">
              <a:rPr lang="nl-BE" smtClean="0"/>
              <a:t>16/12/2013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E257-2285-48DA-BACD-14A1AF8036A8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50D1-2DB8-44A5-A6F3-652C7DF80E8C}" type="datetimeFigureOut">
              <a:rPr lang="nl-BE" smtClean="0"/>
              <a:t>16/12/2013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E257-2285-48DA-BACD-14A1AF8036A8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50D1-2DB8-44A5-A6F3-652C7DF80E8C}" type="datetimeFigureOut">
              <a:rPr lang="nl-BE" smtClean="0"/>
              <a:t>16/12/2013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E257-2285-48DA-BACD-14A1AF8036A8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92B850D1-2DB8-44A5-A6F3-652C7DF80E8C}" type="datetimeFigureOut">
              <a:rPr lang="nl-BE" smtClean="0"/>
              <a:t>16/12/2013</a:t>
            </a:fld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764E257-2285-48DA-BACD-14A1AF8036A8}" type="slidenum">
              <a:rPr lang="nl-BE" smtClean="0"/>
              <a:t>‹nr.›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l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Doelstellingen inrichten in MS Dynamics CRM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/>
              <a:t>Taak 4 B</a:t>
            </a:r>
          </a:p>
          <a:p>
            <a:r>
              <a:rPr lang="nl-BE" dirty="0" smtClean="0"/>
              <a:t>Anne-Sophie Deprez</a:t>
            </a:r>
          </a:p>
          <a:p>
            <a:r>
              <a:rPr lang="nl-BE" dirty="0" smtClean="0"/>
              <a:t>3EPM1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36253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De geselecteerde doelstelling query’s definiëren</a:t>
            </a:r>
          </a:p>
          <a:p>
            <a:pPr lvl="1"/>
            <a:r>
              <a:rPr lang="nl-BE" dirty="0" smtClean="0"/>
              <a:t>Query van de te uit te voeren inkomsten</a:t>
            </a:r>
          </a:p>
          <a:p>
            <a:pPr lvl="1"/>
            <a:r>
              <a:rPr lang="nl-BE" dirty="0" smtClean="0"/>
              <a:t>Query van de actuele inkomsten</a:t>
            </a:r>
          </a:p>
          <a:p>
            <a:pPr lvl="1"/>
            <a:endParaRPr lang="nl-B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31238" cy="519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962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400" y="3318473"/>
            <a:ext cx="7315200" cy="3539527"/>
          </a:xfrm>
        </p:spPr>
        <p:txBody>
          <a:bodyPr>
            <a:normAutofit fontScale="62500" lnSpcReduction="20000"/>
          </a:bodyPr>
          <a:lstStyle/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r>
              <a:rPr lang="nl-BE" sz="2900" dirty="0" smtClean="0"/>
              <a:t>Dit scherm toont ons hoe de query is opgesteld.</a:t>
            </a:r>
          </a:p>
          <a:p>
            <a:pPr lvl="1"/>
            <a:r>
              <a:rPr lang="nl-BE" sz="2600" dirty="0" smtClean="0"/>
              <a:t>Doelstelling door Michael </a:t>
            </a:r>
            <a:r>
              <a:rPr lang="nl-BE" sz="2600" dirty="0" err="1" smtClean="0"/>
              <a:t>Graff</a:t>
            </a:r>
            <a:endParaRPr lang="nl-BE" sz="2600" dirty="0" smtClean="0"/>
          </a:p>
          <a:p>
            <a:pPr lvl="1"/>
            <a:r>
              <a:rPr lang="nl-BE" sz="2600" dirty="0" smtClean="0"/>
              <a:t>Gewonnen -&gt; binnengehaald</a:t>
            </a:r>
          </a:p>
          <a:p>
            <a:pPr lvl="1"/>
            <a:r>
              <a:rPr lang="nl-BE" sz="2600" dirty="0" smtClean="0"/>
              <a:t>De query’s kunnen gemakkelijk verandert worden door gegevens te wijzigen.</a:t>
            </a:r>
            <a:endParaRPr lang="nl-BE" sz="2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627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Er is alleen een order doorgegeven geweest, deze van Michael voor 76 fietsen. </a:t>
            </a:r>
            <a:endParaRPr lang="nl-B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" y="5319"/>
            <a:ext cx="9163357" cy="515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436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Er kunnen nog andere criteria aan de doelstelling toegevoegd worden door op select te klikken en daar bij te voegen.</a:t>
            </a:r>
            <a:endParaRPr lang="nl-BE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754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28809" y="2924944"/>
            <a:ext cx="7315200" cy="3539527"/>
          </a:xfrm>
        </p:spPr>
        <p:txBody>
          <a:bodyPr>
            <a:normAutofit fontScale="92500" lnSpcReduction="20000"/>
          </a:bodyPr>
          <a:lstStyle/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Op deze pagina zijn er 14 te uit te voeren mogelijkheden die voldoen aan de doelstellingen van deze query.</a:t>
            </a:r>
          </a:p>
          <a:p>
            <a:r>
              <a:rPr lang="nl-BE" dirty="0" smtClean="0"/>
              <a:t>De status is zowel; klant, opbrengsten en status codes voor deze mogelijkheden.</a:t>
            </a:r>
            <a:endParaRPr lang="nl-BE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818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289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De informatie kan ook worden gezien door Kevin Kennedy.</a:t>
            </a:r>
          </a:p>
          <a:p>
            <a:r>
              <a:rPr lang="nl-BE" dirty="0" smtClean="0"/>
              <a:t>Dit bevordert de communicatie en helpt om de doelstellingen te bewaken en nauw te volgen.</a:t>
            </a:r>
            <a:endParaRPr lang="nl-BE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241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400" y="3068960"/>
            <a:ext cx="7315200" cy="3539527"/>
          </a:xfrm>
        </p:spPr>
        <p:txBody>
          <a:bodyPr>
            <a:normAutofit fontScale="92500" lnSpcReduction="20000"/>
          </a:bodyPr>
          <a:lstStyle/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Nadat men alle gegevens heeft kan men dit ook visueel vergelijken met de algemene doelstellingen met behulp van een grafiek.</a:t>
            </a:r>
          </a:p>
          <a:p>
            <a:r>
              <a:rPr lang="nl-BE" dirty="0" smtClean="0"/>
              <a:t>Op deze grafiek ziet men dat Michael goed op weg is op zijn 4</a:t>
            </a:r>
            <a:r>
              <a:rPr lang="nl-BE" baseline="30000" dirty="0" smtClean="0"/>
              <a:t>de</a:t>
            </a:r>
            <a:r>
              <a:rPr lang="nl-BE" dirty="0" smtClean="0"/>
              <a:t> kwartaal er stevig in te vliegen.</a:t>
            </a:r>
            <a:endParaRPr lang="nl-BE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820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6867" y="2924944"/>
            <a:ext cx="7315200" cy="3539527"/>
          </a:xfrm>
        </p:spPr>
        <p:txBody>
          <a:bodyPr>
            <a:normAutofit fontScale="92500" lnSpcReduction="10000"/>
          </a:bodyPr>
          <a:lstStyle/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CRM kan gemakkelijk een doelstelling bepalen over een bepaald termijn, voor alle ondernemingen.</a:t>
            </a:r>
          </a:p>
          <a:p>
            <a:r>
              <a:rPr lang="nl-BE" dirty="0" smtClean="0"/>
              <a:t>Iedereen kan dit gebruiken om zijn doelstellingen te meten.</a:t>
            </a:r>
            <a:endParaRPr lang="nl-BE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" y="0"/>
            <a:ext cx="9139063" cy="513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169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r>
              <a:rPr lang="nl-BE" sz="2200" dirty="0" smtClean="0"/>
              <a:t>Met CRM kan men de </a:t>
            </a:r>
            <a:r>
              <a:rPr lang="nl-BE" sz="2200" dirty="0" err="1" smtClean="0"/>
              <a:t>verkoopsdoelstellingen</a:t>
            </a:r>
            <a:r>
              <a:rPr lang="nl-BE" sz="2200" dirty="0" smtClean="0"/>
              <a:t> meten, en inzicht krijgen hierop.</a:t>
            </a:r>
          </a:p>
          <a:p>
            <a:r>
              <a:rPr lang="nl-BE" sz="2200" dirty="0" smtClean="0"/>
              <a:t>Zowel in grafieken als gegevensoverzichten.</a:t>
            </a:r>
            <a:endParaRPr lang="nl-BE" sz="2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0" y="15461"/>
            <a:ext cx="9156689" cy="514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574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Hier bekijken we een voorbeeld uit een verkoopsituatie, dit wordt ook voor deze sector het meeste gebruikt.</a:t>
            </a:r>
            <a:endParaRPr lang="nl-B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4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338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De samenvattingspagina van de doelstellingen van het 3</a:t>
            </a:r>
            <a:r>
              <a:rPr lang="nl-BE" baseline="30000" dirty="0" smtClean="0"/>
              <a:t>de</a:t>
            </a:r>
            <a:r>
              <a:rPr lang="nl-BE" dirty="0" smtClean="0"/>
              <a:t> kwartaal van het geselecteerde financieel jaar.</a:t>
            </a:r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521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Hier ziet u de doelstelling van de inkomsten en er zijn 2 verschillende doelstellingen.</a:t>
            </a:r>
          </a:p>
          <a:p>
            <a:pPr lvl="1"/>
            <a:r>
              <a:rPr lang="nl-BE" dirty="0" smtClean="0"/>
              <a:t>Actueel inkomsten van gesloten verkopen</a:t>
            </a:r>
          </a:p>
          <a:p>
            <a:pPr lvl="1"/>
            <a:r>
              <a:rPr lang="nl-BE" dirty="0" smtClean="0"/>
              <a:t>Geschatte verkopen van directe mogelijkheden</a:t>
            </a:r>
            <a:endParaRPr lang="nl-B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503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Weergave om naar de details te gaan kijken van elke doelstelling.</a:t>
            </a:r>
            <a:endParaRPr lang="nl-B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2" y="1"/>
            <a:ext cx="9112718" cy="512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427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De detailgegevens van de geschatte inkomsten.</a:t>
            </a:r>
            <a:endParaRPr lang="nl-B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72820" cy="515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391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De detailgegevens van de kansen die het bedrijf genomen heeft.</a:t>
            </a:r>
            <a:endParaRPr lang="nl-BE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81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53330" y="2996952"/>
            <a:ext cx="7315200" cy="3539527"/>
          </a:xfrm>
        </p:spPr>
        <p:txBody>
          <a:bodyPr>
            <a:normAutofit fontScale="85000" lnSpcReduction="20000"/>
          </a:bodyPr>
          <a:lstStyle/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De doelstellingen kan men bekijken in een fiscale periode maar ook van een klantenperiode. </a:t>
            </a:r>
          </a:p>
          <a:p>
            <a:r>
              <a:rPr lang="nl-BE" dirty="0" smtClean="0"/>
              <a:t>Selecteer een kwartaal en het jaar waarin men de doelstelling wil meten.</a:t>
            </a:r>
            <a:endParaRPr lang="nl-B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1" y="0"/>
            <a:ext cx="9172818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061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ef">
  <a:themeElements>
    <a:clrScheme name="Perspectief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erspectief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1146</TotalTime>
  <Words>358</Words>
  <Application>Microsoft Office PowerPoint</Application>
  <PresentationFormat>Diavoorstelling (4:3)</PresentationFormat>
  <Paragraphs>154</Paragraphs>
  <Slides>17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Perspectief</vt:lpstr>
      <vt:lpstr>Doelstellingen inrichten in MS Dynamics CRM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Doelstellingen inrichten in MS Dynamics CRM</dc:title>
  <dc:creator>Anne-Sophie</dc:creator>
  <cp:lastModifiedBy>Anne-Sophie</cp:lastModifiedBy>
  <cp:revision>21</cp:revision>
  <dcterms:created xsi:type="dcterms:W3CDTF">2013-12-16T18:48:09Z</dcterms:created>
  <dcterms:modified xsi:type="dcterms:W3CDTF">2013-12-17T13:54:13Z</dcterms:modified>
</cp:coreProperties>
</file>